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6/14/2017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6219825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4978" y="188640"/>
            <a:ext cx="6512511" cy="1143000"/>
          </a:xfrm>
        </p:spPr>
        <p:txBody>
          <a:bodyPr/>
          <a:lstStyle/>
          <a:p>
            <a:pPr algn="ctr"/>
            <a:r>
              <a:rPr lang="ru-RU" dirty="0" smtClean="0"/>
              <a:t>Создать слайд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804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512511" cy="864096"/>
          </a:xfrm>
        </p:spPr>
        <p:txBody>
          <a:bodyPr/>
          <a:lstStyle/>
          <a:p>
            <a:pPr algn="ctr"/>
            <a:r>
              <a:rPr lang="ru-RU" dirty="0" smtClean="0"/>
              <a:t>Разметка слайда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6337" y="1268760"/>
            <a:ext cx="6789737" cy="542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648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6512511" cy="1143000"/>
          </a:xfrm>
        </p:spPr>
        <p:txBody>
          <a:bodyPr/>
          <a:lstStyle/>
          <a:p>
            <a:pPr algn="ctr"/>
            <a:r>
              <a:rPr lang="ru-RU" dirty="0" smtClean="0"/>
              <a:t>Выбрать заголовок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82478"/>
            <a:ext cx="6551613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147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6512511" cy="936104"/>
          </a:xfrm>
        </p:spPr>
        <p:txBody>
          <a:bodyPr/>
          <a:lstStyle/>
          <a:p>
            <a:pPr algn="ctr"/>
            <a:r>
              <a:rPr lang="ru-RU" dirty="0" smtClean="0"/>
              <a:t>Выбрать шаблон оформления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2516" y="1772816"/>
            <a:ext cx="6344497" cy="50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37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8952" cy="1143000"/>
          </a:xfrm>
        </p:spPr>
        <p:txBody>
          <a:bodyPr/>
          <a:lstStyle/>
          <a:p>
            <a:pPr algn="ctr"/>
            <a:r>
              <a:rPr lang="ru-RU" dirty="0" smtClean="0"/>
              <a:t>Выбрать дизайн слайда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179" y="1628800"/>
            <a:ext cx="6371833" cy="510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633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52928" cy="1143000"/>
          </a:xfrm>
        </p:spPr>
        <p:txBody>
          <a:bodyPr/>
          <a:lstStyle/>
          <a:p>
            <a:pPr algn="ctr"/>
            <a:r>
              <a:rPr lang="ru-RU" dirty="0" smtClean="0"/>
              <a:t>Нарисовать схему компьютера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87349"/>
            <a:ext cx="6454712" cy="517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250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143000"/>
          </a:xfrm>
        </p:spPr>
        <p:txBody>
          <a:bodyPr/>
          <a:lstStyle/>
          <a:p>
            <a:pPr algn="ctr"/>
            <a:r>
              <a:rPr lang="ru-RU" dirty="0" smtClean="0"/>
              <a:t>Выделить каждый блок своим цветом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79758"/>
            <a:ext cx="6551613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835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992888" cy="1143000"/>
          </a:xfrm>
        </p:spPr>
        <p:txBody>
          <a:bodyPr/>
          <a:lstStyle/>
          <a:p>
            <a:pPr algn="ctr"/>
            <a:r>
              <a:rPr lang="ru-RU" dirty="0" smtClean="0"/>
              <a:t>Поставить управляющие кнопки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9725"/>
            <a:ext cx="6551613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3058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6" cy="1143000"/>
          </a:xfrm>
        </p:spPr>
        <p:txBody>
          <a:bodyPr/>
          <a:lstStyle/>
          <a:p>
            <a:pPr algn="ctr"/>
            <a:r>
              <a:rPr lang="ru-RU" dirty="0" smtClean="0"/>
              <a:t>Начать показ слайдов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7657" y="1609725"/>
            <a:ext cx="6551613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48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992888" cy="1143000"/>
          </a:xfrm>
        </p:spPr>
        <p:txBody>
          <a:bodyPr/>
          <a:lstStyle/>
          <a:p>
            <a:pPr algn="ctr"/>
            <a:r>
              <a:rPr lang="ru-RU" dirty="0" smtClean="0"/>
              <a:t>Настроить анимацию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40768"/>
            <a:ext cx="6551613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658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13</TotalTime>
  <Words>28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Default Theme</vt:lpstr>
      <vt:lpstr>Создать слайд</vt:lpstr>
      <vt:lpstr>Разметка слайда</vt:lpstr>
      <vt:lpstr>Выбрать заголовок</vt:lpstr>
      <vt:lpstr>Выбрать шаблон оформления </vt:lpstr>
      <vt:lpstr>Выбрать дизайн слайда</vt:lpstr>
      <vt:lpstr>Нарисовать схему компьютера</vt:lpstr>
      <vt:lpstr>Выделить каждый блок своим цветом</vt:lpstr>
      <vt:lpstr>Поставить управляющие кнопки</vt:lpstr>
      <vt:lpstr>Начать показ слайдов</vt:lpstr>
      <vt:lpstr>Настроить анимацию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Создать слайд</dc:title>
  <dc:creator>user</dc:creator>
  <cp:lastModifiedBy>1</cp:lastModifiedBy>
  <cp:revision>2</cp:revision>
  <dcterms:created xsi:type="dcterms:W3CDTF">2014-04-30T10:52:26Z</dcterms:created>
  <dcterms:modified xsi:type="dcterms:W3CDTF">2017-06-14T05:36:10Z</dcterms:modified>
</cp:coreProperties>
</file>